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624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1248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2023/9/20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2023/9/20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2023/9/20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2023/9/20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2023/9/20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2023/9/20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2023/9/20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2023/9/20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2023/9/20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2023/9/20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2023/9/20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2023/9/20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2023/9/20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7" y="153867"/>
            <a:ext cx="6768753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ミシン目入りクーポン 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22mm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幅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x4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枚（タイトル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50mm)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仕上：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H138×W100 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オフセット印刷</a:t>
            </a: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マットコート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110kg</a:t>
            </a: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6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ミシン目が４本入ったクーポンです。割引券等にして来店・購入を喚起できます。用紙はマットコート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110kg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を使用します。（納期目安：校了後中６営業日）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片面フルカラー印刷の場合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17911</TotalTime>
  <Words>171</Words>
  <Application>Microsoft Macintosh PowerPoint</Application>
  <PresentationFormat>ユーザー設定</PresentationFormat>
  <Paragraphs>35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メイリオ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562</cp:revision>
  <cp:lastPrinted>2021-10-13T13:51:27Z</cp:lastPrinted>
  <dcterms:created xsi:type="dcterms:W3CDTF">2013-12-25T09:34:24Z</dcterms:created>
  <dcterms:modified xsi:type="dcterms:W3CDTF">2023-09-20T08:34:23Z</dcterms:modified>
</cp:coreProperties>
</file>