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H204×W100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ミシン目が７本入ったクーポンです。割引券等にして来店・購入を喚起できます。用紙はマットコート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2023-09-20T08:37:28Z</dcterms:modified>
</cp:coreProperties>
</file>