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2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63797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ミシン目入りクーポン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30mm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x6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枚（タイトル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30mm)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H210×W100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本入ったクーポンです。割引券等にして来店・購入を喚起できます。用紙はマットコート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110kg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を使用します。（納期目安：校了後中６営業日）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17922</TotalTime>
  <Words>172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2023-09-20T09:06:47Z</dcterms:modified>
</cp:coreProperties>
</file>