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H200×W100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172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2023-09-20T09:22:56Z</dcterms:modified>
</cp:coreProperties>
</file>