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33" autoAdjust="0"/>
    <p:restoredTop sz="86375" autoAdjust="0"/>
  </p:normalViewPr>
  <p:slideViewPr>
    <p:cSldViewPr snapToObjects="1">
      <p:cViewPr varScale="1">
        <p:scale>
          <a:sx n="99" d="100"/>
          <a:sy n="99" d="100"/>
        </p:scale>
        <p:origin x="400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紙製ディスプレイ　平置き型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（背面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H907×W257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H364×W257mm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サンカード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40.0kg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低コストで作成できる紙製ディスプレイです。前面と背面のデザインで商品をアピールできます。販売台としても展示台としても◎！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171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2023-02-07T06:30:20Z</dcterms:modified>
</cp:coreProperties>
</file>