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245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33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卓上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 2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面タイプ（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A5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サイズ横型）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H148×W210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265kg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卓上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 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面タイプはテーブルやカウンター等お客様の目に付くところに置いて商品やキャンペーンなどをアピール出来ます。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底辺が差し込み型となっており、テープ不要で簡単に組み立てる事ができます。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178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561</cp:revision>
  <cp:lastPrinted>2021-10-13T13:51:27Z</cp:lastPrinted>
  <dcterms:created xsi:type="dcterms:W3CDTF">2013-12-25T09:34:24Z</dcterms:created>
  <dcterms:modified xsi:type="dcterms:W3CDTF">2023-03-01T08:16:02Z</dcterms:modified>
</cp:coreProperties>
</file>