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4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3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サイズ縦型）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面タイプはテーブルやカウンター等お客様の目に付くところに置いて商品やキャンペーンなどをアピール出来ます。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底辺が差し込み型となっており、テープ不要で簡単に組み立てる事ができます。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2023-03-01T08:16:51Z</dcterms:modified>
</cp:coreProperties>
</file>