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H250mm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H250×W313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H250×W90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201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2023-03-01T08:22:42Z</dcterms:modified>
</cp:coreProperties>
</file>