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544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卓上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POP 4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面タイプ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(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四角柱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) H250mm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展開：</a:t>
            </a:r>
            <a:r>
              <a:rPr lang="en-US" altLang="ja-JP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H250×W403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H250×W90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マットコート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265kg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卓上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POP 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４面タイプ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(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四角柱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)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は 広告面が４面の卓上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POP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です。テーブルや商品棚などのお客様の目に付くところに置いて、商品やキャンペーン内容などをアピール出来ます。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ジョイント部分は差し込み型となっており、テープ不要で簡単に組み立てらえれます。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b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17911</TotalTime>
  <Words>199</Words>
  <Application>Microsoft Macintosh PowerPoint</Application>
  <PresentationFormat>ユーザー設定</PresentationFormat>
  <Paragraphs>37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560</cp:revision>
  <cp:lastPrinted>2021-10-13T13:51:27Z</cp:lastPrinted>
  <dcterms:created xsi:type="dcterms:W3CDTF">2013-12-25T09:34:24Z</dcterms:created>
  <dcterms:modified xsi:type="dcterms:W3CDTF">2023-03-01T08:31:01Z</dcterms:modified>
</cp:coreProperties>
</file>