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664" autoAdjust="0"/>
    <p:restoredTop sz="86375" autoAdjust="0"/>
  </p:normalViewPr>
  <p:slideViewPr>
    <p:cSldViewPr snapToObjects="1">
      <p:cViewPr varScale="1">
        <p:scale>
          <a:sx n="162" d="100"/>
          <a:sy n="162" d="100"/>
        </p:scale>
        <p:origin x="1816" y="20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2024/7/16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2024/7/16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2024/7/16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2024/7/16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2024/7/16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2024/7/16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2024/7/16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2024/7/16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2024/7/16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2024/7/16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2024/7/16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2024/7/16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2024/7/16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56285" y="906625"/>
            <a:ext cx="3597367" cy="35973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en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T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型カードスタンド</a:t>
            </a:r>
            <a:r>
              <a:rPr lang="en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POP</a:t>
            </a:r>
            <a:r>
              <a:rPr lang="ja-JP" altLang="en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　</a:t>
            </a:r>
            <a:r>
              <a:rPr lang="en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A6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タテ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H148×W105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オンデマンド印刷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180kg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要在庫確認　</a:t>
            </a:r>
            <a:r>
              <a:rPr lang="en-US" altLang="ja-JP" sz="1000" dirty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endParaRPr kumimoji="1" lang="ja-JP" altLang="en-US" sz="1000" dirty="0">
              <a:solidFill>
                <a:srgbClr val="FF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レストランやホテル等で多く見られる卓上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POP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の定番アイテムです。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PET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什器とセットとなっております。中のフライヤーはアートポスト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180kg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、オンデマンド印刷となります。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7347E600-22A2-F66D-C459-8D080C3CD36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34460" y="2679064"/>
            <a:ext cx="2726855" cy="2726855"/>
          </a:xfrm>
          <a:prstGeom prst="rect">
            <a:avLst/>
          </a:prstGeom>
        </p:spPr>
      </p:pic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E07482FF-E935-3812-2E1F-79C30B18C9B3}"/>
              </a:ext>
            </a:extLst>
          </p:cNvPr>
          <p:cNvSpPr/>
          <p:nvPr/>
        </p:nvSpPr>
        <p:spPr>
          <a:xfrm>
            <a:off x="6271642" y="6577825"/>
            <a:ext cx="3556766" cy="64341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" altLang="ja-JP" sz="1000" b="0" i="0" dirty="0">
                <a:solidFill>
                  <a:srgbClr val="FF0000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en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POP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什器の在庫状況によっては、納品までにお時間をいただく場合がございます。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詳しい納期につきましては、希望部数を記載の上、お問い合わせください。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17913</TotalTime>
  <Words>198</Words>
  <Application>Microsoft Macintosh PowerPoint</Application>
  <PresentationFormat>ユーザー設定</PresentationFormat>
  <Paragraphs>36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561</cp:revision>
  <cp:lastPrinted>2021-10-13T13:51:27Z</cp:lastPrinted>
  <dcterms:created xsi:type="dcterms:W3CDTF">2013-12-25T09:34:24Z</dcterms:created>
  <dcterms:modified xsi:type="dcterms:W3CDTF">2024-07-16T14:34:12Z</dcterms:modified>
</cp:coreProperties>
</file>