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1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59898" y="829226"/>
            <a:ext cx="3547534" cy="354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型スタンド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H210xW148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endParaRPr kumimoji="1" lang="ja-JP" altLang="en-US" sz="1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B81AAFD-A95D-08BC-485D-ECF6D0D0FA2E}"/>
              </a:ext>
            </a:extLst>
          </p:cNvPr>
          <p:cNvSpPr/>
          <p:nvPr/>
        </p:nvSpPr>
        <p:spPr>
          <a:xfrm>
            <a:off x="6279120" y="6613393"/>
            <a:ext cx="3675860" cy="63976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05220B2-5751-3185-C596-39DAF0167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3698" y="2867752"/>
            <a:ext cx="2331027" cy="233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2024-07-17T02:38:33Z</dcterms:modified>
</cp:coreProperties>
</file>