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ミニのぼり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H270xW90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H270×W90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503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502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テーブルや商品棚等お客様の目に付くところに置いて商品をアピール出来ます。小さくて使い勝手がよく、それでいて存在感抜群の販促ツールです。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スタンド（ウエイト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&amp;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塩ビパイプ）付きとなります。（スタンド：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H420xW120mm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57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8559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167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2023-03-01T08:58:29Z</dcterms:modified>
</cp:coreProperties>
</file>