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トップボード 高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H300×W900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スチレンボードにダイレクト印刷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厚スチレンボード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定番サイズ（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H300xW900mm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）のトップボードです。家電量販店、スーパー、ドラッグストア等の商品陳列棚で使用するツールです。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厚のハレパネ（スチレンボード）にダイレクト印刷を行います。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方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164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2023-03-08T04:49:52Z</dcterms:modified>
</cp:coreProperties>
</file>