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クリップ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H100×W100mm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片面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4c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638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636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正方形のカード（片面フルカラー）をＴ型クリップに挟んで使う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です。カードを差替える事で何度でも使用できます。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型クリップは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H90xW80mm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で両面テープ付きです。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81882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81866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158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2023-03-08T04:34:45Z</dcterms:modified>
</cp:coreProperties>
</file>