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1544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2023/3/8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2023/3/8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2023/3/8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2023/3/8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2023/3/8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2023/3/8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2023/3/8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2023/3/8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2023/3/8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2023/3/8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2023/3/8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2023/3/8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2023/3/8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棚帯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POP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H28×W600mm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オフセット印刷</a:t>
            </a: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マットコート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135kg</a:t>
            </a: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3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スーパーやコンビニの陳列棚に差し込める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POP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です。陳列棚にデザインを入れる事で店舗の雰囲気作りにも役立ちます。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片面フルカラー印刷の場合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b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</a:b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17914</TotalTime>
  <Words>151</Words>
  <Application>Microsoft Macintosh PowerPoint</Application>
  <PresentationFormat>ユーザー設定</PresentationFormat>
  <Paragraphs>36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559</cp:revision>
  <cp:lastPrinted>2021-10-13T13:51:27Z</cp:lastPrinted>
  <dcterms:created xsi:type="dcterms:W3CDTF">2013-12-25T09:34:24Z</dcterms:created>
  <dcterms:modified xsi:type="dcterms:W3CDTF">2023-03-08T04:22:22Z</dcterms:modified>
</cp:coreProperties>
</file>