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正方形</a:t>
            </a:r>
            <a:r>
              <a:rPr lang="en-US" altLang="ja-JP" sz="1600" b="1" i="0" dirty="0">
                <a:solidFill>
                  <a:schemeClr val="tx1"/>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H180×W100mm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スーパーやコンビニなどで新商品や売れ筋の商品の棚に貼ってあることが多い定番アイテムです。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ポスターなどに貼り付けて目を留めてもらう使い方も効果的です</a:t>
            </a:r>
            <a:r>
              <a:rPr lang="ja-JP" altLang="en-US" sz="1000">
                <a:solidFill>
                  <a:schemeClr val="tx1"/>
                </a:solidFill>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183</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2022-12-26T09:38:42Z</dcterms:modified>
</cp:coreProperties>
</file>