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2022/12/26</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2022/12/26</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2022/12/26</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2022/12/26</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2022/12/26</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chemeClr val="tx1"/>
                </a:solidFill>
                <a:effectLst/>
                <a:latin typeface="Meiryo" panose="020B0604030504040204" pitchFamily="34" charset="-128"/>
                <a:ea typeface="Meiryo" panose="020B0604030504040204" pitchFamily="34" charset="-128"/>
              </a:rPr>
              <a:t>スイング</a:t>
            </a:r>
            <a:r>
              <a:rPr lang="en-US" altLang="ja-JP" sz="1600" b="1" i="0" dirty="0">
                <a:solidFill>
                  <a:schemeClr val="tx1"/>
                </a:solidFill>
                <a:effectLst/>
                <a:latin typeface="Meiryo" panose="020B0604030504040204" pitchFamily="34" charset="-128"/>
                <a:ea typeface="Meiryo" panose="020B0604030504040204" pitchFamily="34" charset="-128"/>
              </a:rPr>
              <a:t>POP</a:t>
            </a:r>
            <a:r>
              <a:rPr lang="ja-JP" altLang="en-US" sz="1600" b="1" i="0">
                <a:solidFill>
                  <a:schemeClr val="tx1"/>
                </a:solidFill>
                <a:effectLst/>
                <a:latin typeface="Meiryo" panose="020B0604030504040204" pitchFamily="34" charset="-128"/>
                <a:ea typeface="Meiryo" panose="020B0604030504040204" pitchFamily="34" charset="-128"/>
              </a:rPr>
              <a:t>（どんぶり型）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仕上がりサイズ</a:t>
            </a:r>
            <a:r>
              <a:rPr lang="en-US" altLang="ja-JP" sz="1000" b="0" i="0" dirty="0">
                <a:solidFill>
                  <a:schemeClr val="tx1"/>
                </a:solidFill>
                <a:effectLst/>
                <a:latin typeface="Meiryo" panose="020B0604030504040204" pitchFamily="34" charset="-128"/>
                <a:ea typeface="Meiryo" panose="020B0604030504040204" pitchFamily="34" charset="-128"/>
              </a:rPr>
              <a:t> H180×W100mm</a:t>
            </a:r>
          </a:p>
          <a:p>
            <a:r>
              <a:rPr kumimoji="1" lang="ja-JP" altLang="en-US" sz="1000">
                <a:solidFill>
                  <a:schemeClr val="tx1"/>
                </a:solidFill>
                <a:latin typeface="Meiryo" panose="020B0604030504040204" pitchFamily="34" charset="-128"/>
                <a:ea typeface="Meiryo" panose="020B0604030504040204" pitchFamily="34" charset="-128"/>
              </a:rPr>
              <a:t>展開サイズ</a:t>
            </a:r>
            <a:r>
              <a:rPr kumimoji="1" lang="en-US" altLang="ja-JP" sz="1000" dirty="0">
                <a:solidFill>
                  <a:schemeClr val="tx1"/>
                </a:solidFill>
                <a:latin typeface="Meiryo" panose="020B0604030504040204" pitchFamily="34" charset="-128"/>
                <a:ea typeface="Meiryo" panose="020B0604030504040204" pitchFamily="34" charset="-128"/>
              </a:rPr>
              <a:t> </a:t>
            </a:r>
            <a:r>
              <a:rPr lang="en-US" altLang="ja-JP" sz="1000" b="0" i="0" dirty="0">
                <a:solidFill>
                  <a:schemeClr val="tx1"/>
                </a:solidFill>
                <a:effectLst/>
                <a:latin typeface="Meiryo" panose="020B0604030504040204" pitchFamily="34" charset="-128"/>
                <a:ea typeface="Meiryo" panose="020B0604030504040204" pitchFamily="34" charset="-128"/>
              </a:rPr>
              <a:t>H205×W145mm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a:t>
            </a:r>
            <a:r>
              <a:rPr lang="en-US" altLang="ja-JP" sz="1000" b="0" i="0" dirty="0">
                <a:solidFill>
                  <a:schemeClr val="tx1"/>
                </a:solidFill>
                <a:effectLst/>
                <a:latin typeface="Meiryo" panose="020B0604030504040204" pitchFamily="34" charset="-128"/>
                <a:ea typeface="Meiryo" panose="020B0604030504040204" pitchFamily="34" charset="-128"/>
              </a:rPr>
              <a:t>x1</a:t>
            </a:r>
            <a:r>
              <a:rPr lang="ja-JP" altLang="en-US" sz="1000" b="0" i="0">
                <a:solidFill>
                  <a:schemeClr val="tx1"/>
                </a:solidFill>
                <a:effectLst/>
                <a:latin typeface="Meiryo" panose="020B0604030504040204" pitchFamily="34" charset="-128"/>
                <a:ea typeface="Meiryo" panose="020B0604030504040204" pitchFamily="34" charset="-128"/>
              </a:rPr>
              <a:t>色印刷（</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裏面には簡単な組み立て方が印刷されます）</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ユラユラ揺れることでアイキャッチ効果がバツグンの販促ツールです。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スーパーやコンビニなどで新商品や売れ筋の商品の棚に貼ってあることが多い定番アイテムです。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ポスターなどに貼り付けて目を留めてもらう使い方も効果的です。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フルカラーでデザインを入れていただけます。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片面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両面グロス</a:t>
            </a:r>
            <a:r>
              <a:rPr lang="en-US" altLang="ja-JP" sz="1000" b="0" i="0" dirty="0">
                <a:solidFill>
                  <a:schemeClr val="tx1"/>
                </a:solidFill>
                <a:effectLst/>
                <a:latin typeface="Meiryo" panose="020B0604030504040204" pitchFamily="34" charset="-128"/>
                <a:ea typeface="Meiryo" panose="020B0604030504040204" pitchFamily="34" charset="-128"/>
              </a:rPr>
              <a:t>PP</a:t>
            </a:r>
            <a:r>
              <a:rPr lang="ja-JP" altLang="en-US" sz="1000" b="0" i="0">
                <a:solidFill>
                  <a:schemeClr val="tx1"/>
                </a:solidFill>
                <a:effectLst/>
                <a:latin typeface="Meiryo" panose="020B0604030504040204" pitchFamily="34" charset="-128"/>
                <a:ea typeface="Meiryo" panose="020B0604030504040204" pitchFamily="34" charset="-128"/>
              </a:rPr>
              <a:t>、型抜き加工</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17919</TotalTime>
  <Words>216</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561</cp:revision>
  <cp:lastPrinted>2021-10-13T13:51:27Z</cp:lastPrinted>
  <dcterms:created xsi:type="dcterms:W3CDTF">2013-12-25T09:34:24Z</dcterms:created>
  <dcterms:modified xsi:type="dcterms:W3CDTF">2022-12-26T09:46:10Z</dcterms:modified>
</cp:coreProperties>
</file>