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三角すい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H470×W542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H220×W260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コートボール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判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27.0kg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三角すい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はテーブルや商品棚等お客様の目に付くところに置いて商品やキャンペーン内容などをアピール出来ます。両面テープで貼り合わせて組み立てる卓上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料金には両面テープ貼り加工費も含まれます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178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2023-03-01T08:27:57Z</dcterms:modified>
</cp:coreProperties>
</file>