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（スタンド型）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4c/0c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印刷、片面プレスコート、型抜き加工、個別ポリ入れ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638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636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什器の取付が簡単なクリップ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は、ショップでの販促ツールの定番です。商品の陳列棚に取付けるだけで、目立つこと間違いなしです。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クリップを取り付けた状態：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882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866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2023-03-08T04:36:20Z</dcterms:modified>
</cp:coreProperties>
</file>