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紙製ミニのぼり（クリップ付き）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H210×W90mm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片面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4c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、片面グロス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、トムソン、部材取付。（チチ部分は両面テープ貼り）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紙製のミニのぼりです。クリップ付きなので什器への取付が簡単です。フルカラーでデザインをいれていただけます。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クリップを取り付けた状態：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H355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ｘ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W105mm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179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2023-03-08T04:42:42Z</dcterms:modified>
</cp:coreProperties>
</file>