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仕切り</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（馬型）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latin typeface="Meiryo" panose="020B0604030504040204" pitchFamily="34" charset="-128"/>
                <a:ea typeface="Meiryo" panose="020B0604030504040204" pitchFamily="34" charset="-128"/>
              </a:rPr>
              <a:t>H165×W345</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latin typeface="Meiryo" panose="020B0604030504040204" pitchFamily="34" charset="-128"/>
                <a:ea typeface="Meiryo" panose="020B0604030504040204" pitchFamily="34" charset="-128"/>
              </a:rPr>
              <a:t>H105</a:t>
            </a:r>
            <a:r>
              <a:rPr lang="ja-JP" altLang="en-US" sz="1000" b="0" i="0">
                <a:solidFill>
                  <a:srgbClr val="333333"/>
                </a:solidFill>
                <a:effectLst/>
                <a:latin typeface="Meiryo" panose="020B0604030504040204" pitchFamily="34" charset="-128"/>
                <a:ea typeface="Meiryo" panose="020B0604030504040204" pitchFamily="34" charset="-128"/>
              </a:rPr>
              <a:t>ｘ</a:t>
            </a:r>
            <a:r>
              <a:rPr lang="en-US" altLang="ja-JP" sz="1000" b="0" i="0" dirty="0">
                <a:solidFill>
                  <a:srgbClr val="333333"/>
                </a:solidFill>
                <a:effectLst/>
                <a:latin typeface="Meiryo" panose="020B0604030504040204" pitchFamily="34" charset="-128"/>
                <a:ea typeface="Meiryo" panose="020B0604030504040204" pitchFamily="34" charset="-128"/>
              </a:rPr>
              <a:t>W60</a:t>
            </a:r>
            <a:r>
              <a:rPr lang="ja-JP" altLang="en-US" sz="1000" b="0" i="0">
                <a:solidFill>
                  <a:srgbClr val="333333"/>
                </a:solidFill>
                <a:effectLst/>
                <a:latin typeface="Meiryo" panose="020B0604030504040204" pitchFamily="34" charset="-128"/>
                <a:ea typeface="Meiryo" panose="020B0604030504040204" pitchFamily="34" charset="-128"/>
              </a:rPr>
              <a:t>ｘ</a:t>
            </a:r>
            <a:r>
              <a:rPr lang="en-US" altLang="ja-JP" sz="1000" b="0" i="0" dirty="0">
                <a:solidFill>
                  <a:srgbClr val="333333"/>
                </a:solidFill>
                <a:effectLst/>
                <a:latin typeface="Meiryo" panose="020B0604030504040204" pitchFamily="34" charset="-128"/>
                <a:ea typeface="Meiryo" panose="020B0604030504040204" pitchFamily="34" charset="-128"/>
              </a:rPr>
              <a:t>D285mm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サンカード</a:t>
            </a:r>
            <a:r>
              <a:rPr lang="en-US" altLang="ja-JP" sz="1000" dirty="0">
                <a:solidFill>
                  <a:schemeClr val="tx1"/>
                </a:solidFill>
                <a:latin typeface="メイリオ" panose="020B0604030504040204" pitchFamily="50" charset="-128"/>
                <a:ea typeface="メイリオ" panose="020B0604030504040204" pitchFamily="50" charset="-128"/>
              </a:rPr>
              <a:t>36.0kg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商品と商品との間仕切りとして置くことで消費者に商品の位置をアピールできる</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スーパーや書店などで良く目にする定番</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オリジナルデザインで印刷できます。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片面オフセット</a:t>
            </a:r>
            <a:r>
              <a:rPr lang="en-US" altLang="ja-JP" sz="1000" b="0" i="0" dirty="0">
                <a:solidFill>
                  <a:srgbClr val="333333"/>
                </a:solidFill>
                <a:effectLst/>
                <a:latin typeface="Meiryo" panose="020B0604030504040204" pitchFamily="34" charset="-128"/>
                <a:ea typeface="Meiryo" panose="020B0604030504040204" pitchFamily="34" charset="-128"/>
              </a:rPr>
              <a:t>4c</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、トムソン加工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2023-03-08T04:41:59Z</dcterms:modified>
</cp:coreProperties>
</file>