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57" autoAdjust="0"/>
    <p:restoredTop sz="86375" autoAdjust="0"/>
  </p:normalViewPr>
  <p:slideViewPr>
    <p:cSldViewPr snapToObjects="1">
      <p:cViewPr varScale="1">
        <p:scale>
          <a:sx n="101" d="100"/>
          <a:sy n="101" d="100"/>
        </p:scale>
        <p:origin x="192" y="22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2023/9/12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2023/9/12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2023/9/12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2023/9/12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2023/9/12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スイング</a:t>
            </a:r>
            <a:r>
              <a:rPr lang="en-US" altLang="ja-JP" sz="1600" b="1" i="0" dirty="0">
                <a:solidFill>
                  <a:schemeClr val="tx1"/>
                </a:solidFill>
                <a:effectLst/>
                <a:latin typeface="Meiryo" panose="020B0604030504040204" pitchFamily="34" charset="-128"/>
                <a:ea typeface="Meiryo" panose="020B0604030504040204" pitchFamily="34" charset="-128"/>
              </a:rPr>
              <a:t>POP</a:t>
            </a:r>
            <a:r>
              <a:rPr lang="ja-JP" altLang="en-US" sz="1600" b="1" i="0">
                <a:solidFill>
                  <a:schemeClr val="tx1"/>
                </a:solidFill>
                <a:effectLst/>
                <a:latin typeface="Meiryo" panose="020B0604030504040204" pitchFamily="34" charset="-128"/>
                <a:ea typeface="Meiryo" panose="020B0604030504040204" pitchFamily="34" charset="-128"/>
              </a:rPr>
              <a:t>（</a:t>
            </a:r>
            <a:r>
              <a:rPr lang="ja-JP" altLang="en-US" sz="1600" b="1">
                <a:solidFill>
                  <a:schemeClr val="tx1"/>
                </a:solidFill>
                <a:latin typeface="Meiryo" panose="020B0604030504040204" pitchFamily="34" charset="-128"/>
                <a:ea typeface="Meiryo" panose="020B0604030504040204" pitchFamily="34" charset="-128"/>
              </a:rPr>
              <a:t>楕円</a:t>
            </a:r>
            <a:r>
              <a:rPr lang="ja-JP" altLang="en-US" sz="1600" b="1" i="0">
                <a:solidFill>
                  <a:schemeClr val="tx1"/>
                </a:solidFill>
                <a:effectLst/>
                <a:latin typeface="Meiryo" panose="020B0604030504040204" pitchFamily="34" charset="-128"/>
                <a:ea typeface="Meiryo" panose="020B0604030504040204" pitchFamily="34" charset="-128"/>
              </a:rPr>
              <a:t>形）</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H170×W140mm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ユラユラ揺れることでアイキャッチ効果がバツグンの販促ツールです。スーパーやコンビニなどで新商品や売れ筋の商品の棚に貼ってあることが多いです。</a:t>
            </a:r>
            <a:br>
              <a:rPr lang="ja-JP" altLang="en-US" sz="1000">
                <a:solidFill>
                  <a:schemeClr val="tx1"/>
                </a:solidFill>
              </a:rPr>
            </a:b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大きすぎるとスイングしにくくなります。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両面テープ貼り付けは別途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174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2023-09-12T07:01:49Z</dcterms:modified>
</cp:coreProperties>
</file>