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443" autoAdjust="0"/>
    <p:restoredTop sz="86375" autoAdjust="0"/>
  </p:normalViewPr>
  <p:slideViewPr>
    <p:cSldViewPr snapToObjects="1">
      <p:cViewPr varScale="1">
        <p:scale>
          <a:sx n="112" d="100"/>
          <a:sy n="112" d="100"/>
        </p:scale>
        <p:origin x="888"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2023/9/12</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2023/9/12</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2023/9/12</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2023/9/12</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2023/9/12</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2023/9/12</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2023/9/12</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2023/9/12</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2023/9/12</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2023/9/12</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2023/9/12</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2023/9/12</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2023/9/12</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chemeClr val="tx1"/>
                </a:solidFill>
                <a:effectLst/>
                <a:latin typeface="Meiryo" panose="020B0604030504040204" pitchFamily="34" charset="-128"/>
                <a:ea typeface="Meiryo" panose="020B0604030504040204" pitchFamily="34" charset="-128"/>
              </a:rPr>
              <a:t>スイング</a:t>
            </a:r>
            <a:r>
              <a:rPr lang="en-US" altLang="ja-JP" sz="1600" b="1" i="0" dirty="0">
                <a:solidFill>
                  <a:schemeClr val="tx1"/>
                </a:solidFill>
                <a:effectLst/>
                <a:latin typeface="Meiryo" panose="020B0604030504040204" pitchFamily="34" charset="-128"/>
                <a:ea typeface="Meiryo" panose="020B0604030504040204" pitchFamily="34" charset="-128"/>
              </a:rPr>
              <a:t>POP</a:t>
            </a:r>
            <a:r>
              <a:rPr lang="ja-JP" altLang="en-US" sz="1600" b="1" i="0">
                <a:solidFill>
                  <a:schemeClr val="tx1"/>
                </a:solidFill>
                <a:effectLst/>
                <a:latin typeface="Meiryo" panose="020B0604030504040204" pitchFamily="34" charset="-128"/>
                <a:ea typeface="Meiryo" panose="020B0604030504040204" pitchFamily="34" charset="-128"/>
              </a:rPr>
              <a:t>（雲型）</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chemeClr val="tx1"/>
                </a:solidFill>
                <a:effectLst/>
                <a:latin typeface="Meiryo" panose="020B0604030504040204" pitchFamily="34" charset="-128"/>
                <a:ea typeface="Meiryo" panose="020B0604030504040204" pitchFamily="34" charset="-128"/>
              </a:rPr>
              <a:t>H170×W140mm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135kg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7</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chemeClr val="tx1"/>
                </a:solidFill>
                <a:effectLst/>
                <a:latin typeface="Meiryo" panose="020B0604030504040204" pitchFamily="34" charset="-128"/>
                <a:ea typeface="Meiryo" panose="020B0604030504040204" pitchFamily="34" charset="-128"/>
              </a:rPr>
              <a:t>ユラユラ揺れることでアイキャッチ効果がバツグンの販促ツールです。スーパーやコンビニなどで新商品や売れ筋の商品の棚に貼ってあることが多いです。</a:t>
            </a:r>
            <a:br>
              <a:rPr lang="ja-JP" altLang="en-US" sz="1000">
                <a:solidFill>
                  <a:schemeClr val="tx1"/>
                </a:solidFill>
              </a:rPr>
            </a:br>
            <a:r>
              <a:rPr lang="en-US" altLang="ja-JP" sz="1000" b="0" i="0" dirty="0">
                <a:solidFill>
                  <a:schemeClr val="tx1"/>
                </a:solidFill>
                <a:effectLst/>
                <a:latin typeface="Meiryo" panose="020B0604030504040204" pitchFamily="34" charset="-128"/>
                <a:ea typeface="Meiryo" panose="020B0604030504040204" pitchFamily="34" charset="-128"/>
              </a:rPr>
              <a:t>※</a:t>
            </a:r>
            <a:r>
              <a:rPr lang="ja-JP" altLang="en-US" sz="1000" b="0" i="0">
                <a:solidFill>
                  <a:schemeClr val="tx1"/>
                </a:solidFill>
                <a:effectLst/>
                <a:latin typeface="Meiryo" panose="020B0604030504040204" pitchFamily="34" charset="-128"/>
                <a:ea typeface="Meiryo" panose="020B0604030504040204" pitchFamily="34" charset="-128"/>
              </a:rPr>
              <a:t>大きすぎるとスイングしにくくなります。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片面フルカラー印刷の場合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chemeClr val="tx1"/>
                </a:solidFill>
                <a:effectLst/>
                <a:latin typeface="Meiryo" panose="020B0604030504040204" pitchFamily="34" charset="-128"/>
                <a:ea typeface="Meiryo" panose="020B0604030504040204" pitchFamily="34" charset="-128"/>
              </a:rPr>
              <a:t>※</a:t>
            </a:r>
            <a:r>
              <a:rPr lang="ja-JP" altLang="en-US" sz="1000" b="0" i="0">
                <a:solidFill>
                  <a:schemeClr val="tx1"/>
                </a:solidFill>
                <a:effectLst/>
                <a:latin typeface="Meiryo" panose="020B0604030504040204" pitchFamily="34" charset="-128"/>
                <a:ea typeface="Meiryo" panose="020B0604030504040204" pitchFamily="34" charset="-128"/>
              </a:rPr>
              <a:t>両面テープ貼り付けは別途</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17914</TotalTime>
  <Words>174</Words>
  <Application>Microsoft Macintosh PowerPoint</Application>
  <PresentationFormat>ユーザー設定</PresentationFormat>
  <Paragraphs>36</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563</cp:revision>
  <cp:lastPrinted>2021-10-13T13:51:27Z</cp:lastPrinted>
  <dcterms:created xsi:type="dcterms:W3CDTF">2013-12-25T09:34:24Z</dcterms:created>
  <dcterms:modified xsi:type="dcterms:W3CDTF">2023-09-12T07:05:55Z</dcterms:modified>
</cp:coreProperties>
</file>