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443" autoAdjust="0"/>
    <p:restoredTop sz="86375" autoAdjust="0"/>
  </p:normalViewPr>
  <p:slideViewPr>
    <p:cSldViewPr snapToObjects="1">
      <p:cViewPr varScale="1">
        <p:scale>
          <a:sx n="112" d="100"/>
          <a:sy n="112" d="100"/>
        </p:scale>
        <p:origin x="88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2023/9/12</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2023/9/12</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2023/9/12</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2023/9/12</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2023/9/12</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chemeClr val="tx1"/>
                </a:solidFill>
                <a:effectLst/>
                <a:latin typeface="Meiryo" panose="020B0604030504040204" pitchFamily="34" charset="-128"/>
                <a:ea typeface="Meiryo" panose="020B0604030504040204" pitchFamily="34" charset="-128"/>
              </a:rPr>
              <a:t>スイング</a:t>
            </a:r>
            <a:r>
              <a:rPr lang="en-US" altLang="ja-JP" sz="1600" b="1" i="0" dirty="0">
                <a:solidFill>
                  <a:schemeClr val="tx1"/>
                </a:solidFill>
                <a:effectLst/>
                <a:latin typeface="Meiryo" panose="020B0604030504040204" pitchFamily="34" charset="-128"/>
                <a:ea typeface="Meiryo" panose="020B0604030504040204" pitchFamily="34" charset="-128"/>
              </a:rPr>
              <a:t>POP</a:t>
            </a:r>
            <a:r>
              <a:rPr lang="ja-JP" altLang="en-US" sz="1600" b="1" i="0">
                <a:solidFill>
                  <a:schemeClr val="tx1"/>
                </a:solidFill>
                <a:effectLst/>
                <a:latin typeface="Meiryo" panose="020B0604030504040204" pitchFamily="34" charset="-128"/>
                <a:ea typeface="Meiryo" panose="020B0604030504040204" pitchFamily="34" charset="-128"/>
              </a:rPr>
              <a:t>（ギザギザ</a:t>
            </a:r>
            <a:r>
              <a:rPr lang="ja-JP" altLang="en-US" sz="1600" b="1">
                <a:solidFill>
                  <a:schemeClr val="tx1"/>
                </a:solidFill>
                <a:latin typeface="Meiryo" panose="020B0604030504040204" pitchFamily="34" charset="-128"/>
                <a:ea typeface="Meiryo" panose="020B0604030504040204" pitchFamily="34" charset="-128"/>
              </a:rPr>
              <a:t>形</a:t>
            </a:r>
            <a:r>
              <a:rPr lang="ja-JP" altLang="en-US" sz="1600" b="1" i="0">
                <a:solidFill>
                  <a:schemeClr val="tx1"/>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H180×W100mm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ユラユラ揺れることでアイキャッチ効果がバツグンの販促ツールです。スーパーやコンビニなどで新商品や売れ筋の商品の棚に貼ってあることが多いです。</a:t>
            </a:r>
            <a:br>
              <a:rPr lang="ja-JP" altLang="en-US" sz="1000">
                <a:solidFill>
                  <a:schemeClr val="tx1"/>
                </a:solidFill>
              </a:rPr>
            </a:b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大きすぎるとスイングしにくくなります。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両面テープ貼り付けは別途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174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2023-09-12T07:06:52Z</dcterms:modified>
</cp:coreProperties>
</file>