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544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2023/3/8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2023/3/8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2023/3/8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2023/3/8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2023/3/8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2023/3/8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2023/3/8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2023/3/8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2023/3/8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2023/3/8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2023/3/8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2023/3/8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2023/3/8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トップボード 低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H100×W900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スチレンボードにダイレクト印刷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5mm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厚スチレンボード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要納期確認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定番サイズ（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300 × 900mm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）の高さ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1/3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のトップボードです。家電量販店、スーパー、ドラッグストア等の商品陳列棚で使用するツールです。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5mm 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厚のハレパネ（スチレンボード）にダイレクト印刷を行います。</a:t>
            </a: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方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面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b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17916</TotalTime>
  <Words>169</Words>
  <Application>Microsoft Macintosh PowerPoint</Application>
  <PresentationFormat>ユーザー設定</PresentationFormat>
  <Paragraphs>36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561</cp:revision>
  <cp:lastPrinted>2021-10-13T13:51:27Z</cp:lastPrinted>
  <dcterms:created xsi:type="dcterms:W3CDTF">2013-12-25T09:34:24Z</dcterms:created>
  <dcterms:modified xsi:type="dcterms:W3CDTF">2023-03-08T04:47:41Z</dcterms:modified>
</cp:coreProperties>
</file>