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43" autoAdjust="0"/>
    <p:restoredTop sz="86375" autoAdjust="0"/>
  </p:normalViewPr>
  <p:slideViewPr>
    <p:cSldViewPr snapToObjects="1">
      <p:cViewPr varScale="1">
        <p:scale>
          <a:sx n="112" d="100"/>
          <a:sy n="112" d="100"/>
        </p:scale>
        <p:origin x="88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（右矢印型）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H173</a:t>
            </a:r>
            <a:r>
              <a:rPr lang="en-US" altLang="ja-JP" sz="1000" b="0" i="0">
                <a:solidFill>
                  <a:schemeClr val="tx1"/>
                </a:solidFill>
                <a:effectLst/>
                <a:latin typeface="Meiryo" panose="020B0604030504040204" pitchFamily="34" charset="-128"/>
                <a:ea typeface="Meiryo" panose="020B0604030504040204" pitchFamily="34" charset="-128"/>
              </a:rPr>
              <a:t>×W140mm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ユラユラ揺れることでアイキャッチ効果がバツグンの販促ツールです。スーパーやコンビニなどで新商品や売れ筋の商品の棚に貼ってあることが多いです。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大きすぎるとスイングしにくくなります。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2023-09-12T07:08:58Z</dcterms:modified>
</cp:coreProperties>
</file>