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スイング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（箱型）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H160×W32mm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（箱型）は長方形の箱型をしており立体的なスイング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ゆらゆらと揺れて目を引くスイング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は販促ツールの定番となっておりポスターに貼り付けてアイキャッチ効果を高める使い方も増えています。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両面テープ貼り付けは別途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2025-01-27T05:26:49Z</dcterms:modified>
</cp:coreProperties>
</file>