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H350×W300mm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23kg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は棚があるお店であればどこでも使える便利な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新商品の告知やおすすめ商品のアピールに最適です。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敷紙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コーナーカードの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つ二役で設置も簡単！場所も取らないので使い易い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175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2025-01-27T05:34:14Z</dcterms:modified>
</cp:coreProperties>
</file>