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フック什器用バックシート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H135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×W135mm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36kg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フック什器用バックシート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はフック付き什器に設置する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して非常に使い勝手がいいツールです。金券やギフトカードなどの陳列に多用されています。商品が売り切れた後は補充のメッセージやバーコードも印刷可能ですので、店舗へのフォロー効果も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184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2025-01-27T05:38:38Z</dcterms:modified>
</cp:coreProperties>
</file>