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紙製販売台（雲型）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H506×W308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片面オフセット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4c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&amp;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トムソン型抜き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マットコート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360kg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簡単に組み立てられる厚紙製の販売台です。クーポンやチラシ、カタログなどをカウンターやレジ横に置いてアピールします。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17917</TotalTime>
  <Words>158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2023-03-08T04:29:28Z</dcterms:modified>
</cp:coreProperties>
</file>