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017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920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仕切り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（前垂れ型）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H500×W250mm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サンカード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31kg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040555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仕切り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（前垂れ型）は側面からのみならず、前面からも商品をアピールできる仕切り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訴求面の多い形状となっているためアイキャッチ効果も抜群です。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17919</TotalTime>
  <Words>167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569</cp:revision>
  <cp:lastPrinted>2021-10-13T13:51:27Z</cp:lastPrinted>
  <dcterms:created xsi:type="dcterms:W3CDTF">2013-12-25T09:34:24Z</dcterms:created>
  <dcterms:modified xsi:type="dcterms:W3CDTF">2025-01-27T05:44:52Z</dcterms:modified>
</cp:coreProperties>
</file>