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017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箱型タイプ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H80×W250mm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サンカード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26.5kg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040555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箱型タイプはボリュームがあり存在感があるため訴求効果が期待できる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表裏で別々のデザインにすることで、イベントやセール毎に使い分けることも可能です。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棚の場所取りに重宝されるアイテムです！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180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2025-01-27T05:48:19Z</dcterms:modified>
</cp:coreProperties>
</file>