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ハレパネ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厚のハレパネ（スチレンボード）にフライヤーを貼り付けた店内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テーブルやカウンター、商品棚等お客様の目に付くところに置いて商品やキャンペーン内容などをアピール出来ます。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紙製のスタンドがセットになっております。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フライヤーはコート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2023-03-01T08:42:21Z</dcterms:modified>
</cp:coreProperties>
</file>