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A5 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段ボールパネル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スタンド付き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使用後はリサイクルに出せる、エコに配慮した段ボールパネル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です。紙製のスタンドがセットになっております。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段ボールの厚さ：約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紙製スタンドの取り付けはお客様</a:t>
            </a:r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にお願いしております。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本商品は屋内用となります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182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2023-03-01T08:47:43Z</dcterms:modified>
</cp:coreProperties>
</file>