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95" autoAdjust="0"/>
    <p:restoredTop sz="86375" autoAdjust="0"/>
  </p:normalViewPr>
  <p:slideViewPr>
    <p:cSldViewPr snapToObjects="1">
      <p:cViewPr varScale="1">
        <p:scale>
          <a:sx n="113" d="100"/>
          <a:sy n="113" d="100"/>
        </p:scale>
        <p:origin x="208" y="25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（前掛け型</a:t>
            </a:r>
            <a:r>
              <a:rPr lang="en-US" altLang="ja-JP" sz="1600" b="1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H125×W50mm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ペットボトルのネック部分にかける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を掛けることで陳列された時に目に留まりやすくなります。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商品説明やキャンペーン告知などを印刷してアピールすることが出来ます！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2022-12-23T01:46:29Z</dcterms:modified>
</cp:coreProperties>
</file>