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（前後型Ｂ）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H122×W60mm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#200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を掛けることで陳列された時に目に留まりやすくなります。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商品説明やキャンペーン告知などを印刷してアピールすることが出来ます！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プラスチック用紙（ユポ）に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印刷を行うことで耐久性に優れ、湿気にも強くなります。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2022-12-23T01:58:20Z</dcterms:modified>
</cp:coreProperties>
</file>