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815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16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ボトル首掛け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（紐型：正方形）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H65×W60mm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ペットボトルのネック部分にかける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を掛けることで陳列された時に目に留まりやすくなります。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商品説明やキャンペーン告知などを印刷してアピールすることが出来ます！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紐の色は「ナチュラル」「ブラック」「レッド」「オレンジ」「ミント」の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色からお選びいただけます。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17928</TotalTime>
  <Words>191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2022-12-23T02:33:57Z</dcterms:modified>
</cp:coreProperties>
</file>