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19" autoAdjust="0"/>
    <p:restoredTop sz="86375" autoAdjust="0"/>
  </p:normalViewPr>
  <p:slideViewPr>
    <p:cSldViewPr snapToObjects="1">
      <p:cViewPr varScale="1">
        <p:scale>
          <a:sx n="116" d="100"/>
          <a:sy n="116" d="100"/>
        </p:scale>
        <p:origin x="8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6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 ボトル首掛け</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（前後型Ｂ）</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H122×W60mm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を使った新しい印刷技術です。箔を特色インキのような感覚で使うことができるのが最大の特徴で好きな場所に好きなだけ、狭い範囲でも広い範囲でも、メタリック表現を指定することができます</a:t>
            </a:r>
            <a:r>
              <a:rPr lang="ja-JP" altLang="en-US" sz="1000">
                <a:solidFill>
                  <a:srgbClr val="333333"/>
                </a:solidFill>
                <a:latin typeface="Meiryo" panose="020B0604030504040204" pitchFamily="34" charset="-128"/>
                <a:ea typeface="Meiryo" panose="020B0604030504040204" pitchFamily="34" charset="-128"/>
              </a:rPr>
              <a:t>。</a:t>
            </a:r>
            <a:endParaRPr lang="en-US" altLang="ja-JP" sz="1000" dirty="0"/>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カラフルな模様&#10;&#10;中程度の精度で自動的に生成された説明">
            <a:extLst>
              <a:ext uri="{FF2B5EF4-FFF2-40B4-BE49-F238E27FC236}">
                <a16:creationId xmlns:a16="http://schemas.microsoft.com/office/drawing/2014/main" id="{87DBC9C3-01FC-E786-41F0-F39798C2F559}"/>
              </a:ext>
            </a:extLst>
          </p:cNvPr>
          <p:cNvPicPr>
            <a:picLocks noChangeAspect="1"/>
          </p:cNvPicPr>
          <p:nvPr/>
        </p:nvPicPr>
        <p:blipFill>
          <a:blip r:embed="rId4"/>
          <a:stretch>
            <a:fillRect/>
          </a:stretch>
        </p:blipFill>
        <p:spPr>
          <a:xfrm>
            <a:off x="3704018" y="3153241"/>
            <a:ext cx="1976447" cy="1976447"/>
          </a:xfrm>
          <a:prstGeom prst="rect">
            <a:avLst/>
          </a:prstGeom>
        </p:spPr>
      </p:pic>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コールドフォイル箔押しでアイキャッチ抜群のボトル首掛け</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です！ペットボトルやお酒のボトルの首にかけて商品を目立たせたり、キャンペーン広告を入れたり出来ます。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コールドフォイル印刷は箔押し＋印刷を同時に行い、メタリックな色の表現ができる印刷手法です。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全面へ銀箔（フォイル）を貼り、全面メタリック色の</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にすることも可能です。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17930</TotalTime>
  <Words>254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2022-12-23T02:44:23Z</dcterms:modified>
</cp:coreProperties>
</file>