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19" autoAdjust="0"/>
    <p:restoredTop sz="86375" autoAdjust="0"/>
  </p:normalViewPr>
  <p:slideViewPr>
    <p:cSldViewPr snapToObjects="1">
      <p:cViewPr varScale="1">
        <p:scale>
          <a:sx n="116" d="100"/>
          <a:sy n="116" d="100"/>
        </p:scale>
        <p:origin x="8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（紐型：円）</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H65×W60mm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chemeClr val="tx1"/>
                </a:solidFill>
                <a:latin typeface="Meiryo" panose="020B0604030504040204" pitchFamily="34" charset="-128"/>
                <a:ea typeface="Meiryo" panose="020B0604030504040204" pitchFamily="34" charset="-128"/>
              </a:rPr>
              <a:t>。</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メイリオ" panose="020B0604030504040204" pitchFamily="50" charset="-128"/>
                <a:ea typeface="メイリオ" panose="020B0604030504040204" pitchFamily="50" charset="-128"/>
              </a:rPr>
              <a:t>紐の色は「ナチュラル」「ブラック」「レッド」「オレンジ」「ミント」の</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色からお選びいただけます。</a:t>
            </a:r>
          </a:p>
          <a:p>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281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2022-12-23T02:39:33Z</dcterms:modified>
</cp:coreProperties>
</file>