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1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6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2022/12/23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ボトル首掛け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（クーポン付き）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ペットボトルのネック部分にかける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を掛けることで陳列された時に目に留まりやすくなります。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商品説明やキャンペーン告知などを印刷してアピールすることが出来ます！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をボトルから外し広げるとクーポンの絵柄が出てきます。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クーポンはミシン目で切り取って使用できます。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187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2022-12-23T02:23:10Z</dcterms:modified>
</cp:coreProperties>
</file>