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（チラシ付き）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H195×W225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を掛けることで陳列された時に目に留まりやすくなります。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商品説明やキャンペーン告知などを印刷してアピールすることが出来ます！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をボトルから外し広げるとハガキサイズのチラシが出てきます。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178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2022-12-23T02:24:40Z</dcterms:modified>
</cp:coreProperties>
</file>