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アテンションシール（オリジナル形）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銀色テトロン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l-GR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アテンションシールは商品に貼り付けることで、商品をより目立たせることができます。貼り付けも簡単なため作業負荷も最小限です。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100x100mm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以内で自由な形で作成できます。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素材はプラスチックの白紙で耐水性・耐久性に優れているユポ紙と、高級感が出る銀色テトロン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をご用意しております。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糊加工は下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199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2022-12-23T02:27:13Z</dcterms:modified>
</cp:coreProperties>
</file>