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H200×W158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H125×W79mm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エルカード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サイズ）は、スーパーの冷凍食品売り場などのガラス面に貼り付けて、商品の宣伝や参考レシピなどのリーフレットを入れておく事ができます。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の背面についている両面テープの剥離紙を剥がし、ガラス面に貼り付けて使用します。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2023-03-08T04:40:52Z</dcterms:modified>
</cp:coreProperties>
</file>