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ガラス貼り付け用ポケット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B7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H223×W175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H148×W96mm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エルカード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26.5kg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ガラス貼り付け用ポケット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B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サイズ）は、スーパーの冷凍食品売り場などのガラス面に貼り付けて、商品の宣伝や参考レシピなどのリーフレットを入れておく事ができます。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の背面についている両面テープの剥離紙を剥がし、ガラス面に貼り付けて使用します。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195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2023-03-08T04:41:38Z</dcterms:modified>
</cp:coreProperties>
</file>