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面タイプ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三角柱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 H220mm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H220×W298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H220×W85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265kg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面タイプ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三角柱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 広告面が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面の卓上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です。テーブルや商品棚などのお客様の目に付くところに置いて、商品やキャンペーン内容などをアピール出来ます。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ジョイント部分は差し込み型となっており、テープ不要で簡単に組み立てらえれます。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201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2023-03-01T08:23:46Z</dcterms:modified>
</cp:coreProperties>
</file>