
<file path=[Content_Types].xml><?xml version="1.0" encoding="utf-8"?>
<Types xmlns="http://schemas.openxmlformats.org/package/2006/content-types">
  <Default Extension="gif" ContentType="image/gif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レンチキュラー（左右チェンジ）棚帯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H55×W450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レンチキュラーレンズ（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素材）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部で約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週間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要相談）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レンチキュラー印刷（左右チェンジング効果）をした棚帯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異なる数種類の絵柄をスムーズに切り替え、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枚でいくつもの表現が出来ます。こちらは左右チェンジングなので、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を設置した棚の前を横切る際などに絵柄が変化して見えます。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見る角度によって絵が変わるので、お客様の視線を集中させる演出として抜群の威力を発揮します。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異なる絵柄を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つ以上ご用意ください。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各部、本機校正代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84,000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を含んだ金額を掲載しております。（レンチキュラーの性質上、本機校正必須となります）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 descr="カラフルな花の絵&#10;&#10;低い精度で自動的に生成された説明">
            <a:extLst>
              <a:ext uri="{FF2B5EF4-FFF2-40B4-BE49-F238E27FC236}">
                <a16:creationId xmlns:a16="http://schemas.microsoft.com/office/drawing/2014/main" id="{3CDAA1E5-8D89-45E0-15C6-869465A40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8786" y="2302972"/>
            <a:ext cx="1958146" cy="132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262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2023-03-08T04:25:36Z</dcterms:modified>
</cp:coreProperties>
</file>