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2023/9/22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2023/9/22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2023/9/22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2023/9/22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2023/9/22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2023/9/22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2023/9/22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2445"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紙製パンフレットスタンド（</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用）</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仕上サイズ　</a:t>
            </a:r>
            <a:r>
              <a:rPr lang="en-US" altLang="ja-JP" sz="1000" b="0" i="0" dirty="0">
                <a:solidFill>
                  <a:srgbClr val="333333"/>
                </a:solidFill>
                <a:effectLst/>
                <a:latin typeface="Meiryo" panose="020B0604030504040204" pitchFamily="34" charset="-128"/>
                <a:ea typeface="Meiryo" panose="020B0604030504040204" pitchFamily="34" charset="-128"/>
              </a:rPr>
              <a:t>H281×W247</a:t>
            </a:r>
            <a:r>
              <a:rPr lang="en-US" altLang="ja-JP" sz="1000" dirty="0">
                <a:solidFill>
                  <a:srgbClr val="333333"/>
                </a:solidFill>
                <a:latin typeface="Meiryo" panose="020B0604030504040204" pitchFamily="34" charset="-128"/>
                <a:ea typeface="Meiryo" panose="020B0604030504040204" pitchFamily="34" charset="-128"/>
              </a:rPr>
              <a:t>mm</a:t>
            </a:r>
          </a:p>
          <a:p>
            <a:r>
              <a:rPr lang="ja-JP" altLang="en-US" sz="1000">
                <a:solidFill>
                  <a:srgbClr val="333333"/>
                </a:solidFill>
                <a:latin typeface="Meiryo" panose="020B0604030504040204" pitchFamily="34" charset="-128"/>
                <a:ea typeface="Meiryo" panose="020B0604030504040204" pitchFamily="34" charset="-128"/>
              </a:rPr>
              <a:t>展開サイズ　</a:t>
            </a:r>
            <a:r>
              <a:rPr lang="en-US" altLang="ja-JP" sz="1000" b="0" i="0" dirty="0">
                <a:solidFill>
                  <a:srgbClr val="333333"/>
                </a:solidFill>
                <a:effectLst/>
                <a:latin typeface="Meiryo" panose="020B0604030504040204" pitchFamily="34" charset="-128"/>
                <a:ea typeface="Meiryo" panose="020B0604030504040204" pitchFamily="34" charset="-128"/>
              </a:rPr>
              <a:t>H523×W300mm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両面オフセット</a:t>
            </a:r>
            <a:r>
              <a:rPr lang="en-US" altLang="ja-JP" sz="1000" b="0" i="0" dirty="0">
                <a:solidFill>
                  <a:schemeClr val="tx1"/>
                </a:solidFill>
                <a:effectLst/>
                <a:latin typeface="Meiryo" panose="020B0604030504040204" pitchFamily="34" charset="-128"/>
                <a:ea typeface="Meiryo" panose="020B0604030504040204" pitchFamily="34" charset="-128"/>
              </a:rPr>
              <a:t>4c</a:t>
            </a:r>
            <a:r>
              <a:rPr lang="ja-JP" altLang="en-US" sz="1000" b="0" i="0">
                <a:solidFill>
                  <a:schemeClr val="tx1"/>
                </a:solidFill>
                <a:effectLst/>
                <a:latin typeface="Meiryo" panose="020B0604030504040204" pitchFamily="34" charset="-128"/>
                <a:ea typeface="Meiryo" panose="020B0604030504040204" pitchFamily="34" charset="-128"/>
              </a:rPr>
              <a:t>印刷＆トムソン（型抜き）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400kg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簡単に組み立てられる厚紙製のスタンドです。前方が凹型になっているため中に入れるパンフレットが見やすくなります。フライヤーをカウンターやレジ横に置いてアピールします。最終組み立てはお客様で行って頂く仕様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両面オフセット</a:t>
            </a:r>
            <a:r>
              <a:rPr lang="en-US" altLang="ja-JP" sz="1000" b="0" i="0" dirty="0">
                <a:solidFill>
                  <a:srgbClr val="333333"/>
                </a:solidFill>
                <a:effectLst/>
                <a:latin typeface="Meiryo" panose="020B0604030504040204" pitchFamily="34" charset="-128"/>
                <a:ea typeface="Meiryo" panose="020B0604030504040204" pitchFamily="34" charset="-128"/>
              </a:rPr>
              <a:t>4c</a:t>
            </a:r>
            <a:r>
              <a:rPr lang="ja-JP" altLang="en-US" sz="1000" b="0" i="0">
                <a:solidFill>
                  <a:srgbClr val="333333"/>
                </a:solidFill>
                <a:effectLst/>
                <a:latin typeface="Meiryo" panose="020B0604030504040204" pitchFamily="34" charset="-128"/>
                <a:ea typeface="Meiryo" panose="020B0604030504040204" pitchFamily="34" charset="-128"/>
              </a:rPr>
              <a:t>印刷＆トムソン（型抜き）で作成します。</a:t>
            </a:r>
            <a:endParaRPr lang="ja-JP" altLang="en-US" sz="1000" b="0" i="0">
              <a:solidFill>
                <a:schemeClr val="tx1"/>
              </a:solidFill>
              <a:effectLst/>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7B4670D5-3560-C314-70D5-04C0EC818958}"/>
              </a:ext>
            </a:extLst>
          </p:cNvPr>
          <p:cNvPicPr>
            <a:picLocks noChangeAspect="1"/>
          </p:cNvPicPr>
          <p:nvPr/>
        </p:nvPicPr>
        <p:blipFill>
          <a:blip r:embed="rId4"/>
          <a:srcRect/>
          <a:stretch/>
        </p:blipFill>
        <p:spPr>
          <a:xfrm>
            <a:off x="3595617" y="3556142"/>
            <a:ext cx="1880643" cy="188064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200</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2023-09-22T08:39:19Z</dcterms:modified>
</cp:coreProperties>
</file>