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279" autoAdjust="0"/>
    <p:restoredTop sz="86375" autoAdjust="0"/>
  </p:normalViewPr>
  <p:slideViewPr>
    <p:cSldViewPr snapToObjects="1">
      <p:cViewPr varScale="1">
        <p:scale>
          <a:sx n="93" d="100"/>
          <a:sy n="93" d="100"/>
        </p:scale>
        <p:origin x="232" y="27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2023/2/7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2023/2/7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2023/2/7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2023/2/7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2023/2/7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2023/2/7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2023/2/7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2023/2/7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2023/2/7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2023/2/7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2023/2/7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2023/2/7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2023/2/7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ボトル首掛け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POP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（前掛け型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A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：シャンパン瓶）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H150×W70mm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マットコート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110kg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6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シャンパン型瓶のネック部分にかける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POP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です。</a:t>
            </a:r>
            <a:br>
              <a:rPr lang="ja-JP" altLang="en-US" sz="1000"/>
            </a:b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POP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を掛けることで商品が目に留まりやすくなります！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シンプルな形状の首掛け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POP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で低コストで作成できます。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商品説明やキャンペーン告知などのアピールに◎！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17931</TotalTime>
  <Words>182</Words>
  <Application>Microsoft Macintosh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559</cp:revision>
  <cp:lastPrinted>2021-10-13T13:51:27Z</cp:lastPrinted>
  <dcterms:created xsi:type="dcterms:W3CDTF">2013-12-25T09:34:24Z</dcterms:created>
  <dcterms:modified xsi:type="dcterms:W3CDTF">2023-02-07T07:51:33Z</dcterms:modified>
</cp:coreProperties>
</file>