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29" autoAdjust="0"/>
    <p:restoredTop sz="86375" autoAdjust="0"/>
  </p:normalViewPr>
  <p:slideViewPr>
    <p:cSldViewPr snapToObjects="1">
      <p:cViewPr varScale="1">
        <p:scale>
          <a:sx n="84" d="100"/>
          <a:sy n="84" d="100"/>
        </p:scale>
        <p:origin x="216" y="4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（前掛け型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：シャンパン瓶）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H135×W60mm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シャンパン型瓶のネック部分にかける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で低コストで作成できます。穴になる部分をくり抜かずに残すことでクーポンとして使用できます。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199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2023-02-07T08:02:17Z</dcterms:modified>
</cp:coreProperties>
</file>