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7422" autoAdjust="0"/>
    <p:restoredTop sz="86375" autoAdjust="0"/>
  </p:normalViewPr>
  <p:slideViewPr>
    <p:cSldViewPr snapToObjects="1">
      <p:cViewPr varScale="1">
        <p:scale>
          <a:sx n="68" d="100"/>
          <a:sy n="68" d="100"/>
        </p:scale>
        <p:origin x="208" y="1256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ボトル首掛け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（前後型Ａ：シャンパン瓶）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H200×W60mm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ニューユポ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#130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シャンパン型瓶のネック部分にかける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です。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を掛けることで商品が目に留まりやすくなります！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前後２面にデザインを入れられ、商品説明やキャンペーン告知のアピールにも◎！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プラスチック用紙（ユポ）に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印刷を行うことで耐久性に優れ、湿気にも強くなります。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17931</TotalTime>
  <Words>200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561</cp:revision>
  <cp:lastPrinted>2021-10-13T13:51:27Z</cp:lastPrinted>
  <dcterms:created xsi:type="dcterms:W3CDTF">2013-12-25T09:34:24Z</dcterms:created>
  <dcterms:modified xsi:type="dcterms:W3CDTF">2023-02-07T08:17:42Z</dcterms:modified>
</cp:coreProperties>
</file>